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85" r:id="rId3"/>
    <p:sldId id="297" r:id="rId4"/>
    <p:sldId id="298" r:id="rId5"/>
    <p:sldId id="300" r:id="rId6"/>
    <p:sldId id="301" r:id="rId7"/>
    <p:sldId id="302" r:id="rId8"/>
  </p:sldIdLst>
  <p:sldSz cx="12192000" cy="6858000"/>
  <p:notesSz cx="6858000" cy="9144000"/>
  <p:embeddedFontLst>
    <p:embeddedFont>
      <p:font typeface="Helvetica Neue" panose="020B0600000101010101" charset="0"/>
      <p:regular r:id="rId10"/>
      <p:bold r:id="rId11"/>
      <p:italic r:id="rId12"/>
      <p:boldItalic r:id="rId13"/>
    </p:embeddedFont>
    <p:embeddedFont>
      <p:font typeface="Pretendard" panose="02000503000000020004" pitchFamily="50" charset="-127"/>
      <p:regular r:id="rId14"/>
      <p:bold r:id="rId15"/>
    </p:embeddedFont>
    <p:embeddedFont>
      <p:font typeface="Pretendard ExtraBold" panose="02000903000000020004" pitchFamily="50" charset="-127"/>
      <p:bold r:id="rId16"/>
    </p:embeddedFont>
    <p:embeddedFont>
      <p:font typeface="Pretendard SemiBold" panose="02000703000000020004" pitchFamily="50" charset="-127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인오 박" initials="인박" lastIdx="1" clrIdx="0">
    <p:extLst>
      <p:ext uri="{19B8F6BF-5375-455C-9EA6-DF929625EA0E}">
        <p15:presenceInfo xmlns:p15="http://schemas.microsoft.com/office/powerpoint/2012/main" userId="00ac3bb44a73c96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6A10"/>
    <a:srgbClr val="999999"/>
    <a:srgbClr val="B6B6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97" autoAdjust="0"/>
    <p:restoredTop sz="95267" autoAdjust="0"/>
  </p:normalViewPr>
  <p:slideViewPr>
    <p:cSldViewPr snapToGrid="0">
      <p:cViewPr varScale="1">
        <p:scale>
          <a:sx n="84" d="100"/>
          <a:sy n="84" d="100"/>
        </p:scale>
        <p:origin x="108" y="168"/>
      </p:cViewPr>
      <p:guideLst/>
    </p:cSldViewPr>
  </p:slideViewPr>
  <p:notesTextViewPr>
    <p:cViewPr>
      <p:scale>
        <a:sx n="118" d="100"/>
        <a:sy n="118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08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71" name="Google Shape;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3287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71" name="Google Shape;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09187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71" name="Google Shape;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6811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71" name="Google Shape;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9330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71" name="Google Shape;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0920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  <p:sp>
        <p:nvSpPr>
          <p:cNvPr id="71" name="Google Shape;7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1567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부제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2008188" y="1151930"/>
            <a:ext cx="8175625" cy="2321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300" tIns="46300" rIns="46300" bIns="463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2008188" y="3536156"/>
            <a:ext cx="8175625" cy="79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300" tIns="46300" rIns="46300" bIns="46300" anchor="t" anchorCtr="0">
            <a:normAutofit/>
          </a:bodyPr>
          <a:lstStyle>
            <a:lvl1pPr marL="352684" lvl="0" indent="-17634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160"/>
            </a:lvl1pPr>
            <a:lvl2pPr marL="705368" lvl="1" indent="-17634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160"/>
            </a:lvl2pPr>
            <a:lvl3pPr marL="1058052" lvl="2" indent="-17634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160"/>
            </a:lvl3pPr>
            <a:lvl4pPr marL="1410736" lvl="3" indent="-17634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160"/>
            </a:lvl4pPr>
            <a:lvl5pPr marL="1763420" lvl="4" indent="-17634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160"/>
            </a:lvl5pPr>
            <a:lvl6pPr marL="2116104" lvl="5" indent="-242470" algn="l">
              <a:lnSpc>
                <a:spcPct val="100000"/>
              </a:lnSpc>
              <a:spcBef>
                <a:spcPts val="293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2468789" lvl="6" indent="-242470" algn="l">
              <a:lnSpc>
                <a:spcPct val="100000"/>
              </a:lnSpc>
              <a:spcBef>
                <a:spcPts val="293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2821473" lvl="7" indent="-242470" algn="l">
              <a:lnSpc>
                <a:spcPct val="100000"/>
              </a:lnSpc>
              <a:spcBef>
                <a:spcPts val="293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3174157" lvl="8" indent="-242470" algn="l">
              <a:lnSpc>
                <a:spcPct val="100000"/>
              </a:lnSpc>
              <a:spcBef>
                <a:spcPts val="2931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5960216" y="6505278"/>
            <a:ext cx="261646" cy="473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300" tIns="46300" rIns="46300" bIns="463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진">
  <p:cSld name="사진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>
            <a:spLocks noGrp="1"/>
          </p:cNvSpPr>
          <p:nvPr>
            <p:ph type="pic" idx="2"/>
          </p:nvPr>
        </p:nvSpPr>
        <p:spPr>
          <a:xfrm>
            <a:off x="1016000" y="1"/>
            <a:ext cx="10160001" cy="6858001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5960216" y="6505278"/>
            <a:ext cx="261646" cy="473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300" tIns="46300" rIns="46300" bIns="463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60140" y="312539"/>
            <a:ext cx="8671720" cy="151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300" tIns="46300" rIns="46300" bIns="463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60140" y="1830585"/>
            <a:ext cx="8671720" cy="4420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300" tIns="46300" rIns="46300" bIns="46300" anchor="ctr" anchorCtr="0">
            <a:norm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960216" y="6505278"/>
            <a:ext cx="261646" cy="473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6300" tIns="46300" rIns="46300" bIns="4630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234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8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/>
          <p:nvPr/>
        </p:nvSpPr>
        <p:spPr>
          <a:xfrm>
            <a:off x="8358279" y="168942"/>
            <a:ext cx="3629869" cy="405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r">
              <a:buClr>
                <a:srgbClr val="4F4F4F"/>
              </a:buClr>
              <a:buSzPts val="1800"/>
            </a:pPr>
            <a:r>
              <a:rPr lang="en-US" sz="1389" dirty="0">
                <a:solidFill>
                  <a:srgbClr val="4F4F4F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2024-2 </a:t>
            </a:r>
            <a:r>
              <a:rPr lang="ko-KR" altLang="en-US" sz="1389" dirty="0">
                <a:solidFill>
                  <a:srgbClr val="4F4F4F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웹응용프로그래밍 실습</a:t>
            </a:r>
            <a:endParaRPr sz="1389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603955" y="1501962"/>
            <a:ext cx="10984089" cy="549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spAutoFit/>
          </a:bodyPr>
          <a:lstStyle/>
          <a:p>
            <a:pPr algn="ctr">
              <a:buClr>
                <a:srgbClr val="F38F69"/>
              </a:buClr>
              <a:buSzPts val="2400"/>
            </a:pPr>
            <a:r>
              <a:rPr lang="en-US" sz="31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  <a:sym typeface="Malgun Gothic"/>
              </a:rPr>
              <a:t>Review</a:t>
            </a:r>
            <a:r>
              <a:rPr lang="ko-KR" altLang="en-US" sz="31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  <a:sym typeface="Malgun Gothic"/>
              </a:rPr>
              <a:t> </a:t>
            </a:r>
            <a:r>
              <a:rPr lang="en-US" altLang="ko-KR" sz="3100" dirty="0"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  <a:sym typeface="Malgun Gothic"/>
              </a:rPr>
              <a:t>HTML5, CSS3, JavaScript, DOM</a:t>
            </a:r>
            <a:endParaRPr sz="3100" dirty="0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  <a:sym typeface="Malgun Gothic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667771" y="1117938"/>
            <a:ext cx="54499" cy="13172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2468"/>
          </a:p>
        </p:txBody>
      </p:sp>
      <p:sp>
        <p:nvSpPr>
          <p:cNvPr id="60" name="Google Shape;60;p13"/>
          <p:cNvSpPr/>
          <p:nvPr/>
        </p:nvSpPr>
        <p:spPr>
          <a:xfrm>
            <a:off x="7041045" y="4356653"/>
            <a:ext cx="4172760" cy="1998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>
              <a:buClr>
                <a:srgbClr val="4F4F4F"/>
              </a:buClr>
              <a:buSzPts val="1800"/>
            </a:pPr>
            <a:r>
              <a:rPr lang="ko-KR" altLang="en-US" sz="1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공과대학 정보컴퓨터공학부</a:t>
            </a:r>
            <a:r>
              <a:rPr lang="en-US" altLang="ko-KR" sz="1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  <a:p>
            <a:pPr>
              <a:buClr>
                <a:srgbClr val="4F4F4F"/>
              </a:buClr>
              <a:buSzPts val="1800"/>
            </a:pPr>
            <a:r>
              <a:rPr lang="ko-KR" altLang="en-US" sz="18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교수 김원석</a:t>
            </a:r>
            <a:endParaRPr lang="en-US" altLang="ko-KR" sz="1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" name="Google Shape;59;p13">
            <a:extLst>
              <a:ext uri="{FF2B5EF4-FFF2-40B4-BE49-F238E27FC236}">
                <a16:creationId xmlns:a16="http://schemas.microsoft.com/office/drawing/2014/main" id="{19CE75AA-C46C-2B72-5F18-C218D53642BF}"/>
              </a:ext>
            </a:extLst>
          </p:cNvPr>
          <p:cNvSpPr/>
          <p:nvPr/>
        </p:nvSpPr>
        <p:spPr>
          <a:xfrm rot="5400000">
            <a:off x="7672412" y="4255782"/>
            <a:ext cx="54499" cy="131723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2468"/>
          </a:p>
        </p:txBody>
      </p:sp>
      <p:sp>
        <p:nvSpPr>
          <p:cNvPr id="3" name="Google Shape;60;p13">
            <a:extLst>
              <a:ext uri="{FF2B5EF4-FFF2-40B4-BE49-F238E27FC236}">
                <a16:creationId xmlns:a16="http://schemas.microsoft.com/office/drawing/2014/main" id="{30884985-EC00-F9F0-4F4C-00F07B624ADC}"/>
              </a:ext>
            </a:extLst>
          </p:cNvPr>
          <p:cNvSpPr/>
          <p:nvPr/>
        </p:nvSpPr>
        <p:spPr>
          <a:xfrm>
            <a:off x="1892780" y="2324291"/>
            <a:ext cx="8406440" cy="508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4F4F4F"/>
              </a:buClr>
              <a:buSzPts val="1800"/>
            </a:pPr>
            <a:endParaRPr sz="1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5"/>
          <p:cNvCxnSpPr>
            <a:cxnSpLocks/>
          </p:cNvCxnSpPr>
          <p:nvPr/>
        </p:nvCxnSpPr>
        <p:spPr>
          <a:xfrm>
            <a:off x="0" y="605330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69696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5"/>
          <p:cNvSpPr/>
          <p:nvPr/>
        </p:nvSpPr>
        <p:spPr>
          <a:xfrm>
            <a:off x="401871" y="859514"/>
            <a:ext cx="11346627" cy="404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>
              <a:buClr>
                <a:srgbClr val="F3BE3C"/>
              </a:buClr>
              <a:buSzPts val="2800"/>
            </a:pPr>
            <a:r>
              <a:rPr lang="en-US" altLang="ko-KR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Introduction</a:t>
            </a:r>
          </a:p>
        </p:txBody>
      </p:sp>
      <p:sp>
        <p:nvSpPr>
          <p:cNvPr id="75" name="Google Shape;75;p15"/>
          <p:cNvSpPr/>
          <p:nvPr/>
        </p:nvSpPr>
        <p:spPr>
          <a:xfrm>
            <a:off x="0" y="153"/>
            <a:ext cx="12192000" cy="605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3BE3C"/>
              </a:buClr>
              <a:buSzPts val="2800"/>
            </a:pP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en-US" altLang="ko-KR" sz="2000" b="1" dirty="0">
                <a:solidFill>
                  <a:schemeClr val="accent4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Introduction</a:t>
            </a:r>
            <a:r>
              <a:rPr lang="en-US" altLang="ko-KR" sz="2000" b="1" dirty="0">
                <a:solidFill>
                  <a:schemeClr val="accent4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진행 방식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</a:t>
            </a:r>
          </a:p>
        </p:txBody>
      </p:sp>
      <p:sp>
        <p:nvSpPr>
          <p:cNvPr id="76" name="Google Shape;76;p15"/>
          <p:cNvSpPr/>
          <p:nvPr/>
        </p:nvSpPr>
        <p:spPr>
          <a:xfrm>
            <a:off x="279374" y="859512"/>
            <a:ext cx="52763" cy="4045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2468"/>
          </a:p>
        </p:txBody>
      </p:sp>
      <p:sp>
        <p:nvSpPr>
          <p:cNvPr id="11" name="Google Shape;77;p15">
            <a:extLst>
              <a:ext uri="{FF2B5EF4-FFF2-40B4-BE49-F238E27FC236}">
                <a16:creationId xmlns:a16="http://schemas.microsoft.com/office/drawing/2014/main" id="{A3C5B6D0-9B53-4480-9318-33B9558B7BB1}"/>
              </a:ext>
            </a:extLst>
          </p:cNvPr>
          <p:cNvSpPr txBox="1"/>
          <p:nvPr/>
        </p:nvSpPr>
        <p:spPr>
          <a:xfrm>
            <a:off x="281195" y="1356795"/>
            <a:ext cx="11609287" cy="4851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0525" tIns="70525" rIns="70525" bIns="70525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디지털트윈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네트워크 연구실</a:t>
            </a: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자연대연구실험동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(313) 301-1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호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성적 평가 방법 및 수업 형태는 오리엔테이션 문서 참고</a:t>
            </a: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질문 및 기타 문의</a:t>
            </a: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조교 메일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(inohzzang@pusan.ac.kr, </a:t>
            </a:r>
            <a:r>
              <a:rPr lang="ko-KR" altLang="en-US" sz="20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박인오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평일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09:00~21:00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내 문의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PLATO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쪽지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7030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5"/>
          <p:cNvCxnSpPr>
            <a:cxnSpLocks/>
          </p:cNvCxnSpPr>
          <p:nvPr/>
        </p:nvCxnSpPr>
        <p:spPr>
          <a:xfrm>
            <a:off x="0" y="605330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69696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5"/>
          <p:cNvSpPr/>
          <p:nvPr/>
        </p:nvSpPr>
        <p:spPr>
          <a:xfrm>
            <a:off x="401871" y="859514"/>
            <a:ext cx="11346627" cy="404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>
              <a:buClr>
                <a:srgbClr val="F3BE3C"/>
              </a:buClr>
              <a:buSzPts val="2800"/>
            </a:pP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진행 방식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0" y="153"/>
            <a:ext cx="12192000" cy="605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3BE3C"/>
              </a:buClr>
              <a:buSzPts val="2800"/>
            </a:pP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Introduction</a:t>
            </a:r>
            <a:r>
              <a:rPr lang="en-US" altLang="ko-KR" sz="2000" b="1" dirty="0">
                <a:solidFill>
                  <a:srgbClr val="99999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DE6A10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진행 방식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</a:t>
            </a:r>
          </a:p>
        </p:txBody>
      </p:sp>
      <p:sp>
        <p:nvSpPr>
          <p:cNvPr id="76" name="Google Shape;76;p15"/>
          <p:cNvSpPr/>
          <p:nvPr/>
        </p:nvSpPr>
        <p:spPr>
          <a:xfrm>
            <a:off x="279374" y="859512"/>
            <a:ext cx="52763" cy="4045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2468"/>
          </a:p>
        </p:txBody>
      </p:sp>
      <p:sp>
        <p:nvSpPr>
          <p:cNvPr id="8" name="Google Shape;77;p15">
            <a:extLst>
              <a:ext uri="{FF2B5EF4-FFF2-40B4-BE49-F238E27FC236}">
                <a16:creationId xmlns:a16="http://schemas.microsoft.com/office/drawing/2014/main" id="{93C5EDC8-8736-45ED-89F0-DFC504A3FD0E}"/>
              </a:ext>
            </a:extLst>
          </p:cNvPr>
          <p:cNvSpPr txBox="1"/>
          <p:nvPr/>
        </p:nvSpPr>
        <p:spPr>
          <a:xfrm>
            <a:off x="281195" y="1356795"/>
            <a:ext cx="11609287" cy="272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0525" tIns="70525" rIns="70525" bIns="70525" anchor="t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주어진 템플릿에 따라 실습 진행</a:t>
            </a: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실습 시간 내에 완성하는 것을 목표로 함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실습 시간 내에 완성하지 못할 경우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익일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23:59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까지 제출 허용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실습 완료 시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조교에게 확인 받고 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PLATO 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과제 제출 항목에 제출</a:t>
            </a:r>
            <a:endParaRPr lang="en-US" altLang="ko-KR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9499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5"/>
          <p:cNvCxnSpPr>
            <a:cxnSpLocks/>
          </p:cNvCxnSpPr>
          <p:nvPr/>
        </p:nvCxnSpPr>
        <p:spPr>
          <a:xfrm>
            <a:off x="0" y="605330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69696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5"/>
          <p:cNvSpPr/>
          <p:nvPr/>
        </p:nvSpPr>
        <p:spPr>
          <a:xfrm>
            <a:off x="401871" y="859514"/>
            <a:ext cx="11346627" cy="404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>
              <a:buClr>
                <a:srgbClr val="F3BE3C"/>
              </a:buClr>
              <a:buSzPts val="2800"/>
            </a:pP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0" y="153"/>
            <a:ext cx="12192000" cy="605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3BE3C"/>
              </a:buClr>
              <a:buSzPts val="2800"/>
            </a:pP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Introduction</a:t>
            </a:r>
            <a:r>
              <a:rPr lang="en-US" altLang="ko-KR" sz="2000" b="1" dirty="0">
                <a:solidFill>
                  <a:srgbClr val="99999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진행 방식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DE6A10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</a:t>
            </a:r>
          </a:p>
        </p:txBody>
      </p:sp>
      <p:sp>
        <p:nvSpPr>
          <p:cNvPr id="76" name="Google Shape;76;p15"/>
          <p:cNvSpPr/>
          <p:nvPr/>
        </p:nvSpPr>
        <p:spPr>
          <a:xfrm>
            <a:off x="279374" y="859512"/>
            <a:ext cx="52763" cy="4045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2468"/>
          </a:p>
        </p:txBody>
      </p:sp>
      <p:sp>
        <p:nvSpPr>
          <p:cNvPr id="11" name="Google Shape;77;p15">
            <a:extLst>
              <a:ext uri="{FF2B5EF4-FFF2-40B4-BE49-F238E27FC236}">
                <a16:creationId xmlns:a16="http://schemas.microsoft.com/office/drawing/2014/main" id="{A3C5B6D0-9B53-4480-9318-33B9558B7BB1}"/>
              </a:ext>
            </a:extLst>
          </p:cNvPr>
          <p:cNvSpPr txBox="1"/>
          <p:nvPr/>
        </p:nvSpPr>
        <p:spPr>
          <a:xfrm>
            <a:off x="281195" y="1356795"/>
            <a:ext cx="11609287" cy="696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0525" tIns="70525" rIns="70525" bIns="70525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실습 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1 - HTML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 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CSS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821636B3-9C70-4AC7-A085-B56D4C6BBA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723"/>
          <a:stretch/>
        </p:blipFill>
        <p:spPr>
          <a:xfrm>
            <a:off x="6519155" y="2607645"/>
            <a:ext cx="4944739" cy="3032087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873750CB-5F0F-40D4-A0EA-1B71EF66D153}"/>
              </a:ext>
            </a:extLst>
          </p:cNvPr>
          <p:cNvSpPr/>
          <p:nvPr/>
        </p:nvSpPr>
        <p:spPr>
          <a:xfrm>
            <a:off x="4924710" y="4098774"/>
            <a:ext cx="1070464" cy="105156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7681FD-885D-4ED4-B109-0204C8D39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088" y="3756551"/>
            <a:ext cx="2743583" cy="156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73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5"/>
          <p:cNvCxnSpPr>
            <a:cxnSpLocks/>
          </p:cNvCxnSpPr>
          <p:nvPr/>
        </p:nvCxnSpPr>
        <p:spPr>
          <a:xfrm>
            <a:off x="0" y="605330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69696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5"/>
          <p:cNvSpPr/>
          <p:nvPr/>
        </p:nvSpPr>
        <p:spPr>
          <a:xfrm>
            <a:off x="401871" y="859514"/>
            <a:ext cx="11346627" cy="404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>
              <a:buClr>
                <a:srgbClr val="F3BE3C"/>
              </a:buClr>
              <a:buSzPts val="2800"/>
            </a:pP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0" y="153"/>
            <a:ext cx="12192000" cy="605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3BE3C"/>
              </a:buClr>
              <a:buSzPts val="2800"/>
            </a:pP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Introduction</a:t>
            </a:r>
            <a:r>
              <a:rPr lang="en-US" altLang="ko-KR" sz="2000" b="1" dirty="0">
                <a:solidFill>
                  <a:srgbClr val="99999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진행 방식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DE6A10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</a:t>
            </a:r>
          </a:p>
        </p:txBody>
      </p:sp>
      <p:sp>
        <p:nvSpPr>
          <p:cNvPr id="76" name="Google Shape;76;p15"/>
          <p:cNvSpPr/>
          <p:nvPr/>
        </p:nvSpPr>
        <p:spPr>
          <a:xfrm>
            <a:off x="279374" y="859512"/>
            <a:ext cx="52763" cy="4045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2468"/>
          </a:p>
        </p:txBody>
      </p:sp>
      <p:sp>
        <p:nvSpPr>
          <p:cNvPr id="11" name="Google Shape;77;p15">
            <a:extLst>
              <a:ext uri="{FF2B5EF4-FFF2-40B4-BE49-F238E27FC236}">
                <a16:creationId xmlns:a16="http://schemas.microsoft.com/office/drawing/2014/main" id="{A3C5B6D0-9B53-4480-9318-33B9558B7BB1}"/>
              </a:ext>
            </a:extLst>
          </p:cNvPr>
          <p:cNvSpPr txBox="1"/>
          <p:nvPr/>
        </p:nvSpPr>
        <p:spPr>
          <a:xfrm>
            <a:off x="281195" y="1356795"/>
            <a:ext cx="11609287" cy="1158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0525" tIns="70525" rIns="70525" bIns="70525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실습 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2 - JavaScript</a:t>
            </a:r>
          </a:p>
          <a:p>
            <a:pPr marL="285750"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입력한 두 숫자를 더한 결과를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alert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표시하는 기능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B2DE0FF-15E8-440C-872B-C07D60C0F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758" y="4910606"/>
            <a:ext cx="4324954" cy="14670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8A1495F-84C0-40D2-A426-8FD6CFDAA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3677" y="2081867"/>
            <a:ext cx="2524477" cy="1886213"/>
          </a:xfrm>
          <a:prstGeom prst="rect">
            <a:avLst/>
          </a:prstGeom>
        </p:spPr>
      </p:pic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6191189A-C009-4D73-9092-2E4D2E9C2C41}"/>
              </a:ext>
            </a:extLst>
          </p:cNvPr>
          <p:cNvSpPr/>
          <p:nvPr/>
        </p:nvSpPr>
        <p:spPr>
          <a:xfrm>
            <a:off x="8970645" y="4142021"/>
            <a:ext cx="514350" cy="594644"/>
          </a:xfrm>
          <a:prstGeom prst="down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195033-9EA0-4E0F-AF3B-6BACBF7E90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2371" y="4036376"/>
            <a:ext cx="2629267" cy="1267002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665DD3E7-EA0A-4892-9633-42CCED45A753}"/>
              </a:ext>
            </a:extLst>
          </p:cNvPr>
          <p:cNvSpPr/>
          <p:nvPr/>
        </p:nvSpPr>
        <p:spPr>
          <a:xfrm>
            <a:off x="5101878" y="4098774"/>
            <a:ext cx="1070464" cy="105156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8594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5"/>
          <p:cNvCxnSpPr>
            <a:cxnSpLocks/>
          </p:cNvCxnSpPr>
          <p:nvPr/>
        </p:nvCxnSpPr>
        <p:spPr>
          <a:xfrm>
            <a:off x="0" y="605330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69696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5"/>
          <p:cNvSpPr/>
          <p:nvPr/>
        </p:nvSpPr>
        <p:spPr>
          <a:xfrm>
            <a:off x="401871" y="859514"/>
            <a:ext cx="11346627" cy="404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>
              <a:buClr>
                <a:srgbClr val="F3BE3C"/>
              </a:buClr>
              <a:buSzPts val="2800"/>
            </a:pP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0" y="153"/>
            <a:ext cx="12192000" cy="605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3BE3C"/>
              </a:buClr>
              <a:buSzPts val="2800"/>
            </a:pP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Introduction</a:t>
            </a:r>
            <a:r>
              <a:rPr lang="en-US" altLang="ko-KR" sz="2000" b="1" dirty="0">
                <a:solidFill>
                  <a:srgbClr val="99999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진행 방식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DE6A10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</a:t>
            </a:r>
          </a:p>
        </p:txBody>
      </p:sp>
      <p:sp>
        <p:nvSpPr>
          <p:cNvPr id="76" name="Google Shape;76;p15"/>
          <p:cNvSpPr/>
          <p:nvPr/>
        </p:nvSpPr>
        <p:spPr>
          <a:xfrm>
            <a:off x="279374" y="859512"/>
            <a:ext cx="52763" cy="4045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2468"/>
          </a:p>
        </p:txBody>
      </p:sp>
      <p:sp>
        <p:nvSpPr>
          <p:cNvPr id="11" name="Google Shape;77;p15">
            <a:extLst>
              <a:ext uri="{FF2B5EF4-FFF2-40B4-BE49-F238E27FC236}">
                <a16:creationId xmlns:a16="http://schemas.microsoft.com/office/drawing/2014/main" id="{A3C5B6D0-9B53-4480-9318-33B9558B7BB1}"/>
              </a:ext>
            </a:extLst>
          </p:cNvPr>
          <p:cNvSpPr txBox="1"/>
          <p:nvPr/>
        </p:nvSpPr>
        <p:spPr>
          <a:xfrm>
            <a:off x="281195" y="1356795"/>
            <a:ext cx="11609287" cy="1158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0525" tIns="70525" rIns="70525" bIns="70525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실습 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3 - JavaScript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DOM</a:t>
            </a:r>
          </a:p>
          <a:p>
            <a:pPr marL="285750"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배경색 변경 기능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색상은 자유롭게 지정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endParaRPr lang="ko-KR" altLang="en-US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379CF5EA-9B0F-40A8-9D49-67F56790629F}"/>
              </a:ext>
            </a:extLst>
          </p:cNvPr>
          <p:cNvSpPr/>
          <p:nvPr/>
        </p:nvSpPr>
        <p:spPr>
          <a:xfrm>
            <a:off x="5560768" y="4098774"/>
            <a:ext cx="1070464" cy="105156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5A6BFFF-2A23-4450-B03A-66A8637CF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544" y="3429000"/>
            <a:ext cx="3267531" cy="239110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4FDF664-89DA-41F8-ACEC-CA7230151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6925" y="3429000"/>
            <a:ext cx="3143689" cy="241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106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5"/>
          <p:cNvCxnSpPr>
            <a:cxnSpLocks/>
          </p:cNvCxnSpPr>
          <p:nvPr/>
        </p:nvCxnSpPr>
        <p:spPr>
          <a:xfrm>
            <a:off x="0" y="605330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69696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74" name="Google Shape;74;p15"/>
          <p:cNvSpPr/>
          <p:nvPr/>
        </p:nvSpPr>
        <p:spPr>
          <a:xfrm>
            <a:off x="401871" y="859514"/>
            <a:ext cx="11346627" cy="404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>
              <a:buClr>
                <a:srgbClr val="F3BE3C"/>
              </a:buClr>
              <a:buSzPts val="2800"/>
            </a:pPr>
            <a:r>
              <a:rPr lang="ko-KR" altLang="en-US" sz="3200" dirty="0">
                <a:solidFill>
                  <a:schemeClr val="dk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</a:t>
            </a:r>
            <a:endParaRPr lang="en-US" altLang="ko-KR" sz="3200" dirty="0">
              <a:solidFill>
                <a:schemeClr val="dk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0" y="153"/>
            <a:ext cx="12192000" cy="605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3BE3C"/>
              </a:buClr>
              <a:buSzPts val="2800"/>
            </a:pP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Introduction</a:t>
            </a:r>
            <a:r>
              <a:rPr lang="en-US" altLang="ko-KR" sz="2000" b="1" dirty="0">
                <a:solidFill>
                  <a:srgbClr val="999999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진행 방식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 </a:t>
            </a:r>
            <a:r>
              <a:rPr lang="ko-KR" altLang="en-US" sz="2000" b="1" dirty="0">
                <a:solidFill>
                  <a:srgbClr val="DE6A10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실습 내용</a:t>
            </a:r>
            <a:r>
              <a:rPr lang="ko-KR" altLang="en-US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2000" b="1" dirty="0">
                <a:solidFill>
                  <a:srgbClr val="999999"/>
                </a:solidFill>
                <a:highlight>
                  <a:srgbClr val="FFFFFF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⋯⋯⋯</a:t>
            </a:r>
          </a:p>
        </p:txBody>
      </p:sp>
      <p:sp>
        <p:nvSpPr>
          <p:cNvPr id="76" name="Google Shape;76;p15"/>
          <p:cNvSpPr/>
          <p:nvPr/>
        </p:nvSpPr>
        <p:spPr>
          <a:xfrm>
            <a:off x="279374" y="859512"/>
            <a:ext cx="52763" cy="4045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35716" tIns="35716" rIns="35716" bIns="35716" anchor="ctr" anchorCtr="0">
            <a:noAutofit/>
          </a:bodyPr>
          <a:lstStyle/>
          <a:p>
            <a:pPr algn="ctr">
              <a:buClr>
                <a:srgbClr val="FFFFFF"/>
              </a:buClr>
              <a:buSzPts val="3200"/>
            </a:pPr>
            <a:endParaRPr sz="2468"/>
          </a:p>
        </p:txBody>
      </p:sp>
      <p:sp>
        <p:nvSpPr>
          <p:cNvPr id="11" name="Google Shape;77;p15">
            <a:extLst>
              <a:ext uri="{FF2B5EF4-FFF2-40B4-BE49-F238E27FC236}">
                <a16:creationId xmlns:a16="http://schemas.microsoft.com/office/drawing/2014/main" id="{A3C5B6D0-9B53-4480-9318-33B9558B7BB1}"/>
              </a:ext>
            </a:extLst>
          </p:cNvPr>
          <p:cNvSpPr txBox="1"/>
          <p:nvPr/>
        </p:nvSpPr>
        <p:spPr>
          <a:xfrm>
            <a:off x="281195" y="1356795"/>
            <a:ext cx="11609287" cy="161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0525" tIns="70525" rIns="70525" bIns="70525" anchor="t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실습 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3 - JavaScript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DOM</a:t>
            </a:r>
          </a:p>
          <a:p>
            <a:pPr marL="285750"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동적 목록에 항목을 추가하는 기능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새 항목의 번호가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씩 증가되어야 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47CED71-2644-4203-86F2-3C6438D04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925" y="2583465"/>
            <a:ext cx="3181794" cy="362953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D17DE0E-4440-48EF-A7A7-1BDEF4BE3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544" y="3429000"/>
            <a:ext cx="3267531" cy="2391109"/>
          </a:xfrm>
          <a:prstGeom prst="rect">
            <a:avLst/>
          </a:prstGeom>
        </p:spPr>
      </p:pic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9B310FDF-B133-4FE3-A87A-1A00808B5578}"/>
              </a:ext>
            </a:extLst>
          </p:cNvPr>
          <p:cNvSpPr/>
          <p:nvPr/>
        </p:nvSpPr>
        <p:spPr>
          <a:xfrm>
            <a:off x="5560768" y="4098774"/>
            <a:ext cx="1070464" cy="1051560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15278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6200</TotalTime>
  <Words>217</Words>
  <Application>Microsoft Office PowerPoint</Application>
  <PresentationFormat>와이드스크린</PresentationFormat>
  <Paragraphs>37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Arial</vt:lpstr>
      <vt:lpstr>Pretendard</vt:lpstr>
      <vt:lpstr>Pretendard ExtraBold</vt:lpstr>
      <vt:lpstr>Helvetica Neue</vt:lpstr>
      <vt:lpstr>Pretendard SemiBold</vt:lpstr>
      <vt:lpstr>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인오 박</dc:creator>
  <cp:lastModifiedBy>인오 박</cp:lastModifiedBy>
  <cp:revision>398</cp:revision>
  <dcterms:modified xsi:type="dcterms:W3CDTF">2024-09-11T02:52:22Z</dcterms:modified>
</cp:coreProperties>
</file>